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91" autoAdjust="0"/>
    <p:restoredTop sz="94660"/>
  </p:normalViewPr>
  <p:slideViewPr>
    <p:cSldViewPr>
      <p:cViewPr varScale="1">
        <p:scale>
          <a:sx n="46" d="100"/>
          <a:sy n="46" d="100"/>
        </p:scale>
        <p:origin x="-1332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51F4456-70C8-41BD-8E67-4706D2F98F6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E78084-EFB3-45EF-BC06-E289F99B110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80441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00525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33444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86596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10317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798060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33062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929598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13067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071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2326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37547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FFFF"/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75C575A-0FFB-4A37-9B19-99D95505AE4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1CA8775-3150-4BE8-82EE-378F76B2588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8161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Floods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By: Brittany Whitener</a:t>
            </a:r>
          </a:p>
          <a:p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Shepard</a:t>
            </a:r>
          </a:p>
          <a:p>
            <a:endParaRPr lang="en-US" dirty="0" smtClean="0">
              <a:solidFill>
                <a:schemeClr val="tx2">
                  <a:lumMod val="75000"/>
                </a:schemeClr>
              </a:solidFill>
            </a:endParaRPr>
          </a:p>
          <a:p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www.wollongong.gov. for info   A Granite </a:t>
            </a:r>
            <a:r>
              <a:rPr lang="en-US" dirty="0" err="1" smtClean="0"/>
              <a:t>Boardcasting</a:t>
            </a:r>
            <a:r>
              <a:rPr lang="en-US" dirty="0" smtClean="0"/>
              <a:t>  Station @2013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64596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is flooding?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1282700"/>
            <a:ext cx="5111750" cy="3833812"/>
          </a:xfrm>
        </p:spPr>
      </p:pic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pPr marL="342900" lvl="0" indent="-342900">
              <a:buFont typeface="Arial" pitchFamily="34" charset="0"/>
              <a:buChar char="•"/>
            </a:pPr>
            <a:r>
              <a:rPr lang="en-US" sz="3200" dirty="0">
                <a:solidFill>
                  <a:schemeClr val="tx2">
                    <a:lumMod val="75000"/>
                  </a:schemeClr>
                </a:solidFill>
              </a:rPr>
              <a:t>Flooding is were a creek, river, sea, etc. rises and overflows onto land that is usually dry.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34013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are the conditions?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Heavy rain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Melting of deep snow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Frozen ground 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7466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How long do floods last?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Floods can last up to weeks at a time it just depends on how much it rains or how much snow there is to melt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76419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time of year does floods occur?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Most happen in the spring because the snow is melting and it rains a lot in the spring</a:t>
            </a:r>
            <a:r>
              <a:rPr lang="en-US" dirty="0" smtClean="0"/>
              <a:t>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6800" y="3124200"/>
            <a:ext cx="4470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2906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What kind of damage can a flood do?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Floods can cause irreparable damage to houses, cars etc.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Floods can make houses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calapse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 also can cause roads to tear apart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2355437"/>
            <a:ext cx="4038600" cy="3015488"/>
          </a:xfrm>
        </p:spPr>
      </p:pic>
    </p:spTree>
    <p:extLst>
      <p:ext uri="{BB962C8B-B14F-4D97-AF65-F5344CB8AC3E}">
        <p14:creationId xmlns:p14="http://schemas.microsoft.com/office/powerpoint/2010/main" val="23013822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Interesting facts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A car can be taken away in as little as two feet 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In the last 10 years flooding has cost the U.S. $2.9 billion dollars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Flooding is the most common natural </a:t>
            </a:r>
            <a:r>
              <a:rPr lang="en-US" dirty="0" err="1" smtClean="0">
                <a:solidFill>
                  <a:schemeClr val="tx2">
                    <a:lumMod val="75000"/>
                  </a:schemeClr>
                </a:solidFill>
              </a:rPr>
              <a:t>disater</a:t>
            </a:r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 in the U.S</a:t>
            </a:r>
          </a:p>
          <a:p>
            <a:r>
              <a:rPr lang="en-US" dirty="0" smtClean="0">
                <a:solidFill>
                  <a:schemeClr val="tx2">
                    <a:lumMod val="75000"/>
                  </a:schemeClr>
                </a:solidFill>
              </a:rPr>
              <a:t>There are very few places you don’t have to worry about flooding</a:t>
            </a:r>
            <a:endParaRPr lang="en-US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817088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</TotalTime>
  <Words>197</Words>
  <Application>Microsoft Office PowerPoint</Application>
  <PresentationFormat>On-screen Show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Floods</vt:lpstr>
      <vt:lpstr>What is flooding?</vt:lpstr>
      <vt:lpstr>What are the conditions?</vt:lpstr>
      <vt:lpstr>How long do floods last?</vt:lpstr>
      <vt:lpstr>What time of year does floods occur?</vt:lpstr>
      <vt:lpstr>What kind of damage can a flood do?</vt:lpstr>
      <vt:lpstr>Interesting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Floods</dc:title>
  <dc:creator>Haywood County Schools</dc:creator>
  <cp:lastModifiedBy>Haywood County Schools</cp:lastModifiedBy>
  <cp:revision>6</cp:revision>
  <dcterms:created xsi:type="dcterms:W3CDTF">2013-05-02T12:28:21Z</dcterms:created>
  <dcterms:modified xsi:type="dcterms:W3CDTF">2013-05-03T12:11:40Z</dcterms:modified>
</cp:coreProperties>
</file>